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  <p:sldId id="401" r:id="rId148"/>
    <p:sldId id="402" r:id="rId149"/>
    <p:sldId id="403" r:id="rId150"/>
    <p:sldId id="404" r:id="rId151"/>
    <p:sldId id="405" r:id="rId152"/>
    <p:sldId id="406" r:id="rId153"/>
    <p:sldId id="407" r:id="rId154"/>
    <p:sldId id="408" r:id="rId155"/>
    <p:sldId id="409" r:id="rId156"/>
    <p:sldId id="410" r:id="rId157"/>
    <p:sldId id="411" r:id="rId158"/>
    <p:sldId id="412" r:id="rId159"/>
    <p:sldId id="413" r:id="rId160"/>
    <p:sldId id="414" r:id="rId161"/>
    <p:sldId id="415" r:id="rId162"/>
    <p:sldId id="416" r:id="rId163"/>
    <p:sldId id="417" r:id="rId164"/>
    <p:sldId id="418" r:id="rId165"/>
    <p:sldId id="419" r:id="rId166"/>
    <p:sldId id="420" r:id="rId167"/>
    <p:sldId id="421" r:id="rId168"/>
    <p:sldId id="422" r:id="rId169"/>
    <p:sldId id="423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432" r:id="rId179"/>
    <p:sldId id="433" r:id="rId180"/>
    <p:sldId id="434" r:id="rId181"/>
    <p:sldId id="435" r:id="rId182"/>
    <p:sldId id="436" r:id="rId183"/>
    <p:sldId id="437" r:id="rId184"/>
    <p:sldId id="438" r:id="rId185"/>
    <p:sldId id="439" r:id="rId186"/>
    <p:sldId id="440" r:id="rId187"/>
    <p:sldId id="441" r:id="rId188"/>
    <p:sldId id="442" r:id="rId189"/>
    <p:sldId id="443" r:id="rId190"/>
    <p:sldId id="444" r:id="rId191"/>
    <p:sldId id="445" r:id="rId192"/>
    <p:sldId id="446" r:id="rId193"/>
    <p:sldId id="447" r:id="rId194"/>
    <p:sldId id="448" r:id="rId195"/>
    <p:sldId id="449" r:id="rId196"/>
    <p:sldId id="450" r:id="rId197"/>
    <p:sldId id="451" r:id="rId198"/>
    <p:sldId id="452" r:id="rId199"/>
    <p:sldId id="453" r:id="rId200"/>
    <p:sldId id="454" r:id="rId201"/>
    <p:sldId id="455" r:id="rId202"/>
    <p:sldId id="656" r:id="rId203"/>
    <p:sldId id="456" r:id="rId204"/>
    <p:sldId id="457" r:id="rId205"/>
    <p:sldId id="458" r:id="rId206"/>
    <p:sldId id="459" r:id="rId207"/>
    <p:sldId id="460" r:id="rId208"/>
    <p:sldId id="461" r:id="rId209"/>
    <p:sldId id="462" r:id="rId210"/>
    <p:sldId id="463" r:id="rId211"/>
    <p:sldId id="464" r:id="rId212"/>
    <p:sldId id="465" r:id="rId213"/>
    <p:sldId id="466" r:id="rId214"/>
    <p:sldId id="467" r:id="rId215"/>
    <p:sldId id="468" r:id="rId216"/>
    <p:sldId id="469" r:id="rId217"/>
    <p:sldId id="470" r:id="rId218"/>
    <p:sldId id="471" r:id="rId219"/>
    <p:sldId id="472" r:id="rId220"/>
    <p:sldId id="473" r:id="rId221"/>
    <p:sldId id="474" r:id="rId222"/>
    <p:sldId id="475" r:id="rId223"/>
    <p:sldId id="476" r:id="rId224"/>
    <p:sldId id="477" r:id="rId225"/>
    <p:sldId id="478" r:id="rId226"/>
    <p:sldId id="479" r:id="rId227"/>
    <p:sldId id="480" r:id="rId228"/>
    <p:sldId id="481" r:id="rId229"/>
    <p:sldId id="482" r:id="rId230"/>
    <p:sldId id="483" r:id="rId231"/>
    <p:sldId id="484" r:id="rId232"/>
    <p:sldId id="485" r:id="rId233"/>
    <p:sldId id="486" r:id="rId234"/>
    <p:sldId id="487" r:id="rId235"/>
    <p:sldId id="488" r:id="rId236"/>
    <p:sldId id="489" r:id="rId237"/>
    <p:sldId id="490" r:id="rId238"/>
    <p:sldId id="491" r:id="rId239"/>
    <p:sldId id="492" r:id="rId240"/>
    <p:sldId id="493" r:id="rId241"/>
    <p:sldId id="494" r:id="rId242"/>
    <p:sldId id="495" r:id="rId243"/>
    <p:sldId id="496" r:id="rId244"/>
    <p:sldId id="497" r:id="rId245"/>
    <p:sldId id="498" r:id="rId246"/>
    <p:sldId id="499" r:id="rId247"/>
    <p:sldId id="500" r:id="rId248"/>
    <p:sldId id="501" r:id="rId249"/>
    <p:sldId id="502" r:id="rId250"/>
    <p:sldId id="503" r:id="rId251"/>
    <p:sldId id="504" r:id="rId252"/>
    <p:sldId id="505" r:id="rId253"/>
    <p:sldId id="506" r:id="rId254"/>
    <p:sldId id="507" r:id="rId255"/>
    <p:sldId id="508" r:id="rId256"/>
    <p:sldId id="509" r:id="rId257"/>
    <p:sldId id="510" r:id="rId258"/>
    <p:sldId id="511" r:id="rId259"/>
    <p:sldId id="512" r:id="rId260"/>
    <p:sldId id="513" r:id="rId261"/>
    <p:sldId id="514" r:id="rId262"/>
    <p:sldId id="515" r:id="rId263"/>
    <p:sldId id="516" r:id="rId264"/>
    <p:sldId id="517" r:id="rId265"/>
    <p:sldId id="518" r:id="rId266"/>
    <p:sldId id="519" r:id="rId267"/>
    <p:sldId id="520" r:id="rId268"/>
    <p:sldId id="521" r:id="rId269"/>
    <p:sldId id="522" r:id="rId270"/>
    <p:sldId id="523" r:id="rId271"/>
    <p:sldId id="524" r:id="rId272"/>
    <p:sldId id="525" r:id="rId273"/>
    <p:sldId id="526" r:id="rId274"/>
    <p:sldId id="527" r:id="rId275"/>
    <p:sldId id="528" r:id="rId276"/>
    <p:sldId id="529" r:id="rId277"/>
    <p:sldId id="530" r:id="rId278"/>
    <p:sldId id="531" r:id="rId279"/>
    <p:sldId id="532" r:id="rId280"/>
    <p:sldId id="533" r:id="rId281"/>
    <p:sldId id="534" r:id="rId282"/>
    <p:sldId id="535" r:id="rId283"/>
    <p:sldId id="536" r:id="rId284"/>
    <p:sldId id="537" r:id="rId285"/>
    <p:sldId id="538" r:id="rId286"/>
    <p:sldId id="539" r:id="rId287"/>
    <p:sldId id="540" r:id="rId288"/>
    <p:sldId id="541" r:id="rId289"/>
    <p:sldId id="542" r:id="rId290"/>
    <p:sldId id="543" r:id="rId291"/>
    <p:sldId id="544" r:id="rId292"/>
    <p:sldId id="545" r:id="rId293"/>
    <p:sldId id="546" r:id="rId294"/>
    <p:sldId id="547" r:id="rId295"/>
    <p:sldId id="548" r:id="rId296"/>
    <p:sldId id="549" r:id="rId297"/>
    <p:sldId id="550" r:id="rId298"/>
    <p:sldId id="551" r:id="rId299"/>
    <p:sldId id="552" r:id="rId300"/>
    <p:sldId id="553" r:id="rId301"/>
    <p:sldId id="554" r:id="rId302"/>
    <p:sldId id="555" r:id="rId303"/>
    <p:sldId id="556" r:id="rId304"/>
    <p:sldId id="557" r:id="rId305"/>
    <p:sldId id="558" r:id="rId306"/>
    <p:sldId id="559" r:id="rId307"/>
    <p:sldId id="560" r:id="rId308"/>
    <p:sldId id="561" r:id="rId309"/>
    <p:sldId id="562" r:id="rId310"/>
    <p:sldId id="563" r:id="rId311"/>
    <p:sldId id="564" r:id="rId312"/>
    <p:sldId id="565" r:id="rId313"/>
    <p:sldId id="566" r:id="rId314"/>
    <p:sldId id="567" r:id="rId315"/>
    <p:sldId id="568" r:id="rId316"/>
    <p:sldId id="569" r:id="rId317"/>
    <p:sldId id="570" r:id="rId318"/>
    <p:sldId id="571" r:id="rId319"/>
    <p:sldId id="572" r:id="rId320"/>
    <p:sldId id="573" r:id="rId321"/>
    <p:sldId id="574" r:id="rId322"/>
    <p:sldId id="575" r:id="rId323"/>
    <p:sldId id="576" r:id="rId324"/>
    <p:sldId id="577" r:id="rId325"/>
    <p:sldId id="578" r:id="rId326"/>
    <p:sldId id="579" r:id="rId327"/>
    <p:sldId id="580" r:id="rId328"/>
    <p:sldId id="581" r:id="rId329"/>
    <p:sldId id="582" r:id="rId330"/>
    <p:sldId id="583" r:id="rId331"/>
    <p:sldId id="584" r:id="rId332"/>
    <p:sldId id="585" r:id="rId333"/>
    <p:sldId id="586" r:id="rId334"/>
    <p:sldId id="587" r:id="rId335"/>
    <p:sldId id="588" r:id="rId336"/>
    <p:sldId id="589" r:id="rId337"/>
    <p:sldId id="590" r:id="rId338"/>
    <p:sldId id="591" r:id="rId339"/>
    <p:sldId id="592" r:id="rId340"/>
    <p:sldId id="593" r:id="rId341"/>
    <p:sldId id="594" r:id="rId342"/>
    <p:sldId id="595" r:id="rId343"/>
    <p:sldId id="596" r:id="rId344"/>
    <p:sldId id="597" r:id="rId345"/>
    <p:sldId id="598" r:id="rId346"/>
    <p:sldId id="599" r:id="rId347"/>
    <p:sldId id="600" r:id="rId348"/>
    <p:sldId id="601" r:id="rId349"/>
    <p:sldId id="602" r:id="rId350"/>
    <p:sldId id="603" r:id="rId351"/>
    <p:sldId id="604" r:id="rId352"/>
    <p:sldId id="605" r:id="rId353"/>
    <p:sldId id="606" r:id="rId354"/>
    <p:sldId id="607" r:id="rId355"/>
    <p:sldId id="608" r:id="rId356"/>
    <p:sldId id="609" r:id="rId357"/>
    <p:sldId id="610" r:id="rId358"/>
    <p:sldId id="611" r:id="rId359"/>
    <p:sldId id="612" r:id="rId360"/>
    <p:sldId id="613" r:id="rId361"/>
    <p:sldId id="614" r:id="rId362"/>
    <p:sldId id="615" r:id="rId363"/>
    <p:sldId id="616" r:id="rId364"/>
    <p:sldId id="617" r:id="rId365"/>
    <p:sldId id="618" r:id="rId366"/>
    <p:sldId id="619" r:id="rId367"/>
    <p:sldId id="620" r:id="rId368"/>
    <p:sldId id="621" r:id="rId369"/>
    <p:sldId id="622" r:id="rId370"/>
    <p:sldId id="623" r:id="rId371"/>
    <p:sldId id="624" r:id="rId372"/>
    <p:sldId id="625" r:id="rId373"/>
    <p:sldId id="626" r:id="rId374"/>
    <p:sldId id="627" r:id="rId375"/>
    <p:sldId id="628" r:id="rId376"/>
    <p:sldId id="629" r:id="rId377"/>
    <p:sldId id="630" r:id="rId378"/>
    <p:sldId id="631" r:id="rId379"/>
    <p:sldId id="632" r:id="rId380"/>
    <p:sldId id="633" r:id="rId381"/>
    <p:sldId id="634" r:id="rId382"/>
    <p:sldId id="635" r:id="rId383"/>
    <p:sldId id="636" r:id="rId384"/>
    <p:sldId id="637" r:id="rId385"/>
    <p:sldId id="638" r:id="rId386"/>
    <p:sldId id="639" r:id="rId387"/>
    <p:sldId id="640" r:id="rId388"/>
    <p:sldId id="641" r:id="rId389"/>
    <p:sldId id="642" r:id="rId390"/>
    <p:sldId id="643" r:id="rId391"/>
    <p:sldId id="644" r:id="rId392"/>
    <p:sldId id="645" r:id="rId393"/>
    <p:sldId id="646" r:id="rId394"/>
    <p:sldId id="647" r:id="rId395"/>
    <p:sldId id="648" r:id="rId396"/>
    <p:sldId id="649" r:id="rId397"/>
    <p:sldId id="650" r:id="rId398"/>
    <p:sldId id="651" r:id="rId399"/>
    <p:sldId id="652" r:id="rId400"/>
    <p:sldId id="653" r:id="rId401"/>
    <p:sldId id="654" r:id="rId402"/>
    <p:sldId id="655" r:id="rId40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35" Type="http://schemas.openxmlformats.org/officeDocument/2006/relationships/slide" Target="slides/slide334.xml"/><Relationship Id="rId356" Type="http://schemas.openxmlformats.org/officeDocument/2006/relationships/slide" Target="slides/slide355.xml"/><Relationship Id="rId377" Type="http://schemas.openxmlformats.org/officeDocument/2006/relationships/slide" Target="slides/slide376.xml"/><Relationship Id="rId398" Type="http://schemas.openxmlformats.org/officeDocument/2006/relationships/slide" Target="slides/slide397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slide" Target="slides/slide324.xml"/><Relationship Id="rId346" Type="http://schemas.openxmlformats.org/officeDocument/2006/relationships/slide" Target="slides/slide345.xml"/><Relationship Id="rId367" Type="http://schemas.openxmlformats.org/officeDocument/2006/relationships/slide" Target="slides/slide366.xml"/><Relationship Id="rId388" Type="http://schemas.openxmlformats.org/officeDocument/2006/relationships/slide" Target="slides/slide387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336" Type="http://schemas.openxmlformats.org/officeDocument/2006/relationships/slide" Target="slides/slide335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378" Type="http://schemas.openxmlformats.org/officeDocument/2006/relationships/slide" Target="slides/slide377.xml"/><Relationship Id="rId399" Type="http://schemas.openxmlformats.org/officeDocument/2006/relationships/slide" Target="slides/slide398.xml"/><Relationship Id="rId403" Type="http://schemas.openxmlformats.org/officeDocument/2006/relationships/slide" Target="slides/slide402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26" Type="http://schemas.openxmlformats.org/officeDocument/2006/relationships/slide" Target="slides/slide325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368" Type="http://schemas.openxmlformats.org/officeDocument/2006/relationships/slide" Target="slides/slide367.xml"/><Relationship Id="rId389" Type="http://schemas.openxmlformats.org/officeDocument/2006/relationships/slide" Target="slides/slide388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358" Type="http://schemas.openxmlformats.org/officeDocument/2006/relationships/slide" Target="slides/slide357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presProps" Target="presProps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48" Type="http://schemas.openxmlformats.org/officeDocument/2006/relationships/slide" Target="slides/slide347.xml"/><Relationship Id="rId369" Type="http://schemas.openxmlformats.org/officeDocument/2006/relationships/slide" Target="slides/slide368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359" Type="http://schemas.openxmlformats.org/officeDocument/2006/relationships/slide" Target="slides/slide358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391" Type="http://schemas.openxmlformats.org/officeDocument/2006/relationships/slide" Target="slides/slide390.xml"/><Relationship Id="rId405" Type="http://schemas.openxmlformats.org/officeDocument/2006/relationships/viewProps" Target="viewProps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381" Type="http://schemas.openxmlformats.org/officeDocument/2006/relationships/slide" Target="slides/slide380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371" Type="http://schemas.openxmlformats.org/officeDocument/2006/relationships/slide" Target="slides/slide370.xml"/><Relationship Id="rId406" Type="http://schemas.openxmlformats.org/officeDocument/2006/relationships/theme" Target="theme/theme1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407" Type="http://schemas.openxmlformats.org/officeDocument/2006/relationships/tableStyles" Target="tableStyles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303" Type="http://schemas.openxmlformats.org/officeDocument/2006/relationships/slide" Target="slides/slide302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17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19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44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82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95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76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86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9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0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90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6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30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04F3-C187-4FD9-97F3-65A8EFB7799A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63D17-3032-4D57-AF8A-806215D8E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50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From English to Japanese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Flash Card of Izumi HS 1.1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5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reduce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22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true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06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～に当てはまる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913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save electricity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9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節電をする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52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my bass guitar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31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私のベースギター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947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use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wrong way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41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～の使い方を間違える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54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get along well with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90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～とうまくやっていく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35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削減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19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future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26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将来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38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old clothes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846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古着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48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scared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27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～を怖がる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64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natural disasters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80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災害時に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46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PET bottle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397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ペットボトル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602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reuse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10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use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10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～を利用する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72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run away from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58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～から逃げ出す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07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sustainable society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2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持続可能な社会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857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life of people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99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人々の暮らし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091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come true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031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実現する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21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再利用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56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What-If Phone Box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514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もしもボックス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5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surprised to know that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01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～ということを知ってびっくりする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89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waste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5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traffic jam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9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交通渋滞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55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intelligence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人の知能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353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recycle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58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overcome my mental weakness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794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自分の心の弱さに打ち勝つ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012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a contribution to society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408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社会に貢献する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7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become a good example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～の模範になる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69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turn professional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540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プロに転向する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6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inspire children to realize their hopes and dreams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夢や希望を実現するように子供たちを励ます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57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再生利用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97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take their trash home with them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641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ゴミを持ち帰る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041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work with pride and responsibility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50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誇りと責任感持って仕事をする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67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game the other day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372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この間の大会で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9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his strength of mind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54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彼の心の強さ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50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practice swinging a tennis racket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77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テニスラケットの素振りの練習をする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impatient with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64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win an Olympic berth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97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オリンピックの出場権を得る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32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former professional baseball player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59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元プロ野球選手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21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It is used on social media.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6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それは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SNS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で使われる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810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get out of his slum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582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スランプから抜け出す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27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continue to play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07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プレーし続ける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761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～にじれったく思う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4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You should come and see his game.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59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ぜひ彼の試合を見に見に来て下さい。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7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produce a miraculous performance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36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奇跡的なパフォーマンスを生む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517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an effort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23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努力する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3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without giving up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240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あきらめないで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54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complete a grand slam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07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グランドスラムを達成する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16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for a long time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72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participate in the Paralympics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5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パラリンピックに出場する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7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I am today is not what I was yesterday.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93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今日の自分は昨日の自分とは違う。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704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considerate of others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679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他人のことを思いやる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67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 am reborn.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67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新しい自分に生まれ変わる。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0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compulsory subject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391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必修科目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55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長い間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4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with the same mental attitude of Tessei employees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21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テッセイの人たちのような心構えで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58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win at the Paralympics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342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パラリンピックで優勝する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46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eliminate this kind of discrimination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078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このような差別をなくす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05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You cannot buy friends with money.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3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友達はお金では買えない。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6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play his best in the tournament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4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トーナメント大会で力を発揮する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14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worry about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487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speak out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66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 hope you have great success in your future.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506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今後の活躍に期待したいです。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2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From Japanese to English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00FF"/>
                </a:solidFill>
              </a:rPr>
              <a:t>Flash Card of Izumi HS 1.1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224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～について心配する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5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worry about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6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～をよりよいものに変える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804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change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for the better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04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何度も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7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again and again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47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削減・再利用・再生利用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72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～を声を大にして言う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960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three R's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82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削減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75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reduce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043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再利用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746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reuse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11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再生利用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75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recycle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8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～にじれったく思う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97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impatient with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97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長い間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353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tell the difference between A and B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15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for a long time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02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～を声を大にして言う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speak out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4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と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の違いがわかる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96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tell the difference between A and B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808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人工知能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107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artificial intelligences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87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地球温暖化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338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global warming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08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自動運転の車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70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と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の違いがわかる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85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driverless car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90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～を心に留めておく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5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keep in mind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927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お皿に食べ物を残す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08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leave food on my plate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27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～についてどう思いますか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71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do you think of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?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61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～を最大限に活かす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824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the most of 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59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異なる用途で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2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artificial intelligences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58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different ways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日本の伝統的な相撲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9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traditional Japanese sumo contest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8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～に対処する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180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deal with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75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江戸時代の人たち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57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people in the Edo period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82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～を捨てる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9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throw away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451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AI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が怖い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61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人工知能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37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afraid of AI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62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人工知能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8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artificial intelligence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2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～を頼りにする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35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rely on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61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ゴミを分別する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separate garbage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7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～に関心がある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22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care about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29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～の不足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03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global warming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50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shortage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247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～と比較すると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562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compared with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80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～に気をつける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87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careful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398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お年寄り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6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elderly people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016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どうにか～する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063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manage to do 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30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グルメテーブルかけ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29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地球温暖化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41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Gourmet Table Cloth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04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ドラえもんの道具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746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Doraemon's gadget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484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どこでもドア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88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Anywhere Door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016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段ボール箱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05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cardboard box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578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エコ活動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00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eco-activities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45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どのようなエコ活動を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45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driverless car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7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kinds of eco-activities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60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もったいない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2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waste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99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銀行の受付係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52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receptionist in a bank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490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ホテルのフロントに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4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at the front desk of the hotel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24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日常のゴミを減らす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035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reduce daily garbage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37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人間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7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自動運転の車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6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beings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86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節水する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333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save water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4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部屋の温度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34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temperature of a room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962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～の温度を調整する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33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adjust the temperature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768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恥ずかしい思いをする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332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feel embarrassed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09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～をとめる、消す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6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～について心配する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495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keep in mind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97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turn off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39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～に当てはまる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511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true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60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節電をする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29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save electricity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63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私のベースギター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92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my bass guitar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91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～の使い方を間違える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33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use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wrong way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75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～とうまくやっていく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45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～を心に留めておく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802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get along well with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25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将来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future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79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古着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56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old clothes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365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～を怖がる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359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scared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67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災害時に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92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natural disasters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5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ペットボトル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2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leave food on my plate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337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PET bottle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77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～を利用する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750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use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8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～から逃げ出す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66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run away from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178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持続可能な社会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415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sustainable society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08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人々の暮らし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392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life of people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728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実現する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319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お皿に食べ物を残す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132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come true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8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もしもボックス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8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What-If Phone Box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73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～ということを知ってびっくりする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32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surprised to know that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02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33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waste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56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交通渋滞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569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traffic jam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5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人の知能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528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do you think of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?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738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intelligence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87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自分の心の弱さに打ち勝つ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618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overcome my mental weakness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19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社会に貢献する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680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a contribution to society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667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～の模範になる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12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become a good example of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75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プロに転向する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802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turn professional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13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夢や希望を実現するように子供たちを励ます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0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～についてどう思いますか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049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inspire children to realize their hopes and dreams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3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ゴミを持ち帰る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627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take their trash home with them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436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誇りと責任感持って仕事をする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48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work with pride and responsibility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19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この間の大会で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907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the game the other day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51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彼の心の強さ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16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his strength of mind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01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テニスラケットの素振りの練習をする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46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the most of 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781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practice swinging a tennis racket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474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オリンピックの出場権を得る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343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win an Olympic berth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33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元プロ野球選手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176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former professional baseball player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418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それは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SNS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で使われる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97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It is used on social media.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6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スランプから抜け出す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14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get out of his slum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05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プレーし続ける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04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～を最大限に活かす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57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continue to play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636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ぜひ彼の試合を見に見に来て下さい。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493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You should come and see his game.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12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奇跡的なパフォーマンスを生む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5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produce a miraculous performance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7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努力する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17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make an effort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58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あきらめないで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66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without giving up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0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グランドスラムを達成する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7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in different ways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0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complete a grand slam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77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パラリンピックに出場する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13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participate in the Paralympics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81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今日の自分は昨日の自分とは違う。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5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I am today is not what I was yesterday.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59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他人のことを思いやる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78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considerate of others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909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新しい自分に生まれ変わる。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 am reborn.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07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必修科目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85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異なる用途で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02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compulsory subject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195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テッセイの人たちのような心構えで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887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with the same mental attitude of Tessei employees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62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パラリンピックで優勝する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40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win at the Paralympics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98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このような差別をなくす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091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eliminate this kind of discrimination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792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友達はお金では買えない。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335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You cannot buy friends with money.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73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トーナメント大会で力を発揮する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19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change 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for the better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01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traditional Japanese sumo contest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play his best in the tournament</a:t>
            </a:r>
            <a:endParaRPr lang="ja-JP" altLang="en-US" b="0" i="0" u="none" strike="noStrike" kern="100" baseline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618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今後の活躍に期待したいです。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08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I hope you have great success in your future.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704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日本の伝統的な相撲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199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deal with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30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～に対処する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884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people in the Edo period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84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江戸時代の人たち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66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throw away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9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～を捨てる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85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afraid of AI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51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AI</a:t>
            </a:r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が怖い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817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～をよりよいものに変える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044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artificial intelligence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06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人工知能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353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rely on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62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～を頼りにする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070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separate garbage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84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ゴミを分別する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227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care about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81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～に関心がある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799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shortage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82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～の不足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9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again and again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62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compared with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1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～と比較すると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46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be careful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89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～に気をつける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24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elderly people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67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お年寄り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01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manage to do 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299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どうにか～する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87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Gourmet Table Cloth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07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グルメテーブルかけ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8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何度も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290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Doraemon's gadget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85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ドラえもんの道具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699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Anywhere Door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81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どこでもドア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6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cardboard box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665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段ボール箱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83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eco-activities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0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エコ活動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709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What kinds of eco-activities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0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どのようなエコ活動を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97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three R's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571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waste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23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もったいない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4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 receptionist in a bank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38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銀行の受付係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359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at the front desk of the hotel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103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ホテルのフロントに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252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reduce daily garbage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853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日常のゴミを減らす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146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human beings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01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人間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391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削減・再利用・再生利用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76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save water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26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節水する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38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the temperature of a room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84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部屋の温度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19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adjust the temperature of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4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～の温度を調整する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feel embarrassed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81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恥ずかしい思いをする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224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altLang="ja-JP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turn off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452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ja-JP" altLang="en-US" b="0" i="0" u="none" strike="noStrike" kern="100" baseline="0" smtClean="0">
                <a:latin typeface="Century" panose="02040604050505020304" pitchFamily="18" charset="0"/>
                <a:ea typeface="ＭＳ 明朝" panose="02020609040205080304" pitchFamily="17" charset="-128"/>
              </a:rPr>
              <a:t>～をとめる、消す</a:t>
            </a:r>
            <a:endParaRPr lang="ja-JP" altLang="en-US" b="0" i="0" u="none" strike="noStrike" kern="100" baseline="0" smtClean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20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6</TotalTime>
  <Words>1598</Words>
  <Application>Microsoft Office PowerPoint</Application>
  <PresentationFormat>ワイド画面</PresentationFormat>
  <Paragraphs>404</Paragraphs>
  <Slides>402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402</vt:i4>
      </vt:variant>
    </vt:vector>
  </HeadingPairs>
  <TitlesOfParts>
    <vt:vector size="409" baseType="lpstr">
      <vt:lpstr>ＭＳ 明朝</vt:lpstr>
      <vt:lpstr>游ゴシック</vt:lpstr>
      <vt:lpstr>游ゴシック Light</vt:lpstr>
      <vt:lpstr>Arial</vt:lpstr>
      <vt:lpstr>Century</vt:lpstr>
      <vt:lpstr>Times New Roman</vt:lpstr>
      <vt:lpstr>Office テーマ</vt:lpstr>
      <vt:lpstr>From English to Japanese</vt:lpstr>
      <vt:lpstr>worry about</vt:lpstr>
      <vt:lpstr>～について心配する</vt:lpstr>
      <vt:lpstr>change ～ for the better</vt:lpstr>
      <vt:lpstr>～をよりよいものに変える</vt:lpstr>
      <vt:lpstr>again and again</vt:lpstr>
      <vt:lpstr>何度も</vt:lpstr>
      <vt:lpstr>the three R's</vt:lpstr>
      <vt:lpstr>削減・再利用・再生利用</vt:lpstr>
      <vt:lpstr>reduce</vt:lpstr>
      <vt:lpstr>削減</vt:lpstr>
      <vt:lpstr>reuse</vt:lpstr>
      <vt:lpstr>再利用</vt:lpstr>
      <vt:lpstr>recycle</vt:lpstr>
      <vt:lpstr>再生利用</vt:lpstr>
      <vt:lpstr>be impatient with</vt:lpstr>
      <vt:lpstr>～にじれったく思う</vt:lpstr>
      <vt:lpstr>for a long time</vt:lpstr>
      <vt:lpstr>長い間</vt:lpstr>
      <vt:lpstr>speak out</vt:lpstr>
      <vt:lpstr>～を声を大にして言う</vt:lpstr>
      <vt:lpstr>tell the difference between A and B</vt:lpstr>
      <vt:lpstr>AとBの違いがわかる</vt:lpstr>
      <vt:lpstr>artificial intelligences</vt:lpstr>
      <vt:lpstr>人工知能</vt:lpstr>
      <vt:lpstr>global warming</vt:lpstr>
      <vt:lpstr>地球温暖化</vt:lpstr>
      <vt:lpstr>a driverless car</vt:lpstr>
      <vt:lpstr>自動運転の車</vt:lpstr>
      <vt:lpstr>keep in mind</vt:lpstr>
      <vt:lpstr>～を心に留めておく</vt:lpstr>
      <vt:lpstr>leave food on my plate</vt:lpstr>
      <vt:lpstr>お皿に食べ物を残す</vt:lpstr>
      <vt:lpstr>What do you think of ～?</vt:lpstr>
      <vt:lpstr>～についてどう思いますか</vt:lpstr>
      <vt:lpstr>make the most of </vt:lpstr>
      <vt:lpstr>～を最大限に活かす</vt:lpstr>
      <vt:lpstr>in different ways</vt:lpstr>
      <vt:lpstr>異なる用途で</vt:lpstr>
      <vt:lpstr>a traditional Japanese sumo contest</vt:lpstr>
      <vt:lpstr>日本の伝統的な相撲</vt:lpstr>
      <vt:lpstr>deal with</vt:lpstr>
      <vt:lpstr>～に対処する</vt:lpstr>
      <vt:lpstr>people in the Edo period</vt:lpstr>
      <vt:lpstr>江戸時代の人たち</vt:lpstr>
      <vt:lpstr>throw away</vt:lpstr>
      <vt:lpstr>～を捨てる</vt:lpstr>
      <vt:lpstr> be afraid of AI</vt:lpstr>
      <vt:lpstr>AIが怖い</vt:lpstr>
      <vt:lpstr>artificial intelligence</vt:lpstr>
      <vt:lpstr>人工知能</vt:lpstr>
      <vt:lpstr>rely on</vt:lpstr>
      <vt:lpstr>～を頼りにする</vt:lpstr>
      <vt:lpstr>separate garbage</vt:lpstr>
      <vt:lpstr>ゴミを分別する</vt:lpstr>
      <vt:lpstr>care about</vt:lpstr>
      <vt:lpstr>～に関心がある</vt:lpstr>
      <vt:lpstr>a shortage of</vt:lpstr>
      <vt:lpstr>～の不足</vt:lpstr>
      <vt:lpstr>compared with</vt:lpstr>
      <vt:lpstr>～と比較すると</vt:lpstr>
      <vt:lpstr>be careful of</vt:lpstr>
      <vt:lpstr>～に気をつける</vt:lpstr>
      <vt:lpstr>elderly people</vt:lpstr>
      <vt:lpstr>お年寄り</vt:lpstr>
      <vt:lpstr>manage to do </vt:lpstr>
      <vt:lpstr>どうにか～する</vt:lpstr>
      <vt:lpstr>The Gourmet Table Cloth</vt:lpstr>
      <vt:lpstr>グルメテーブルかけ</vt:lpstr>
      <vt:lpstr>Doraemon's gadget</vt:lpstr>
      <vt:lpstr>ドラえもんの道具</vt:lpstr>
      <vt:lpstr>Anywhere Door</vt:lpstr>
      <vt:lpstr>どこでもドア</vt:lpstr>
      <vt:lpstr>cardboard box</vt:lpstr>
      <vt:lpstr>段ボール箱</vt:lpstr>
      <vt:lpstr>eco-activities</vt:lpstr>
      <vt:lpstr>エコ活動</vt:lpstr>
      <vt:lpstr>What kinds of eco-activities</vt:lpstr>
      <vt:lpstr>どのようなエコ活動を</vt:lpstr>
      <vt:lpstr>a waste</vt:lpstr>
      <vt:lpstr>もったいない</vt:lpstr>
      <vt:lpstr>a receptionist in a bank</vt:lpstr>
      <vt:lpstr>銀行の受付係</vt:lpstr>
      <vt:lpstr>at the front desk of the hotel</vt:lpstr>
      <vt:lpstr>ホテルのフロントに</vt:lpstr>
      <vt:lpstr>reduce daily garbage</vt:lpstr>
      <vt:lpstr>日常のゴミを減らす</vt:lpstr>
      <vt:lpstr>human beings</vt:lpstr>
      <vt:lpstr>人間</vt:lpstr>
      <vt:lpstr>save water</vt:lpstr>
      <vt:lpstr>節水する</vt:lpstr>
      <vt:lpstr>the temperature of a room</vt:lpstr>
      <vt:lpstr>部屋の温度</vt:lpstr>
      <vt:lpstr>adjust the temperature of</vt:lpstr>
      <vt:lpstr>～の温度を調整する</vt:lpstr>
      <vt:lpstr>feel embarrassed</vt:lpstr>
      <vt:lpstr>恥ずかしい思いをする</vt:lpstr>
      <vt:lpstr>turn off</vt:lpstr>
      <vt:lpstr>～をとめる、消す</vt:lpstr>
      <vt:lpstr>be true of</vt:lpstr>
      <vt:lpstr>～に当てはまる</vt:lpstr>
      <vt:lpstr>save electricity</vt:lpstr>
      <vt:lpstr>節電をする</vt:lpstr>
      <vt:lpstr>my bass guitar</vt:lpstr>
      <vt:lpstr>私のベースギター</vt:lpstr>
      <vt:lpstr>use ～ in the wrong way</vt:lpstr>
      <vt:lpstr>～の使い方を間違える</vt:lpstr>
      <vt:lpstr>get along well with</vt:lpstr>
      <vt:lpstr>～とうまくやっていく</vt:lpstr>
      <vt:lpstr>in the future</vt:lpstr>
      <vt:lpstr>将来</vt:lpstr>
      <vt:lpstr>old clothes</vt:lpstr>
      <vt:lpstr>古着</vt:lpstr>
      <vt:lpstr>be scared of</vt:lpstr>
      <vt:lpstr>～を怖がる</vt:lpstr>
      <vt:lpstr>in natural disasters</vt:lpstr>
      <vt:lpstr>災害時に</vt:lpstr>
      <vt:lpstr>a PET bottle</vt:lpstr>
      <vt:lpstr>ペットボトル</vt:lpstr>
      <vt:lpstr>make use of</vt:lpstr>
      <vt:lpstr>～を利用する</vt:lpstr>
      <vt:lpstr>run away from</vt:lpstr>
      <vt:lpstr>～から逃げ出す</vt:lpstr>
      <vt:lpstr>a sustainable society</vt:lpstr>
      <vt:lpstr>持続可能な社会</vt:lpstr>
      <vt:lpstr>the life of people</vt:lpstr>
      <vt:lpstr>人々の暮らし</vt:lpstr>
      <vt:lpstr>come true</vt:lpstr>
      <vt:lpstr>実現する</vt:lpstr>
      <vt:lpstr>What-If Phone Box</vt:lpstr>
      <vt:lpstr>もしもボックス</vt:lpstr>
      <vt:lpstr>be surprised to know that ～</vt:lpstr>
      <vt:lpstr>～ということを知ってびっくりする</vt:lpstr>
      <vt:lpstr>human waste</vt:lpstr>
      <vt:lpstr>糞</vt:lpstr>
      <vt:lpstr>traffic jam</vt:lpstr>
      <vt:lpstr>交通渋滞</vt:lpstr>
      <vt:lpstr>human intelligence</vt:lpstr>
      <vt:lpstr>人の知能</vt:lpstr>
      <vt:lpstr>overcome my mental weakness</vt:lpstr>
      <vt:lpstr>自分の心の弱さに打ち勝つ</vt:lpstr>
      <vt:lpstr>make a contribution to society</vt:lpstr>
      <vt:lpstr>社会に貢献する</vt:lpstr>
      <vt:lpstr>become a good example of</vt:lpstr>
      <vt:lpstr>～の模範になる</vt:lpstr>
      <vt:lpstr>turn professional</vt:lpstr>
      <vt:lpstr>プロに転向する</vt:lpstr>
      <vt:lpstr>inspire children to realize their hopes and dreams</vt:lpstr>
      <vt:lpstr>夢や希望を実現するように子供たちを励ます</vt:lpstr>
      <vt:lpstr>take their trash home with them</vt:lpstr>
      <vt:lpstr>ゴミを持ち帰る</vt:lpstr>
      <vt:lpstr>work with pride and responsibility</vt:lpstr>
      <vt:lpstr>誇りと責任感持って仕事をする</vt:lpstr>
      <vt:lpstr>in the game the other day</vt:lpstr>
      <vt:lpstr>この間の大会で</vt:lpstr>
      <vt:lpstr>his strength of mind</vt:lpstr>
      <vt:lpstr>彼の心の強さ</vt:lpstr>
      <vt:lpstr>practice swinging a tennis racket</vt:lpstr>
      <vt:lpstr>テニスラケットの素振りの練習をする</vt:lpstr>
      <vt:lpstr>win an Olympic berth</vt:lpstr>
      <vt:lpstr>オリンピックの出場権を得る</vt:lpstr>
      <vt:lpstr>a former professional baseball player</vt:lpstr>
      <vt:lpstr>元プロ野球選手</vt:lpstr>
      <vt:lpstr>It is used on social media.</vt:lpstr>
      <vt:lpstr>それはSNSで使われる</vt:lpstr>
      <vt:lpstr>get out of his slum</vt:lpstr>
      <vt:lpstr>スランプから抜け出す</vt:lpstr>
      <vt:lpstr>continue to play</vt:lpstr>
      <vt:lpstr>プレーし続ける</vt:lpstr>
      <vt:lpstr>You should come and see his game.</vt:lpstr>
      <vt:lpstr>ぜひ彼の試合を見に見に来て下さい。</vt:lpstr>
      <vt:lpstr>produce a miraculous performance</vt:lpstr>
      <vt:lpstr>奇跡的なパフォーマンスを生む</vt:lpstr>
      <vt:lpstr>make an effort</vt:lpstr>
      <vt:lpstr>努力する</vt:lpstr>
      <vt:lpstr>without giving up</vt:lpstr>
      <vt:lpstr>あきらめないで</vt:lpstr>
      <vt:lpstr>complete a grand slam</vt:lpstr>
      <vt:lpstr>グランドスラムを達成する</vt:lpstr>
      <vt:lpstr>participate in the Paralympics</vt:lpstr>
      <vt:lpstr>パラリンピックに出場する</vt:lpstr>
      <vt:lpstr>What I am today is not what I was yesterday.</vt:lpstr>
      <vt:lpstr>今日の自分は昨日の自分とは違う。</vt:lpstr>
      <vt:lpstr>be considerate of others</vt:lpstr>
      <vt:lpstr>他人のことを思いやる</vt:lpstr>
      <vt:lpstr>I am reborn.</vt:lpstr>
      <vt:lpstr>新しい自分に生まれ変わる。</vt:lpstr>
      <vt:lpstr>a compulsory subject</vt:lpstr>
      <vt:lpstr>必修科目</vt:lpstr>
      <vt:lpstr>with the same mental attitude of Tessei employees</vt:lpstr>
      <vt:lpstr>テッセイの人たちのような心構えで</vt:lpstr>
      <vt:lpstr>win at the Paralympics</vt:lpstr>
      <vt:lpstr>パラリンピックで優勝する</vt:lpstr>
      <vt:lpstr>eliminate this kind of discrimination</vt:lpstr>
      <vt:lpstr>このような差別をなくす</vt:lpstr>
      <vt:lpstr>You cannot buy friends with money.</vt:lpstr>
      <vt:lpstr>友達はお金では買えない。</vt:lpstr>
      <vt:lpstr>play his best in the tournament</vt:lpstr>
      <vt:lpstr>トーナメント大会で力を発揮する</vt:lpstr>
      <vt:lpstr>I hope you have great success in your future.</vt:lpstr>
      <vt:lpstr>今後の活躍に期待したいです。</vt:lpstr>
      <vt:lpstr>From Japanese to English</vt:lpstr>
      <vt:lpstr>～について心配する</vt:lpstr>
      <vt:lpstr>worry about</vt:lpstr>
      <vt:lpstr>～をよりよいものに変える</vt:lpstr>
      <vt:lpstr>change ～ for the better</vt:lpstr>
      <vt:lpstr>何度も</vt:lpstr>
      <vt:lpstr>again and again</vt:lpstr>
      <vt:lpstr>削減・再利用・再生利用</vt:lpstr>
      <vt:lpstr>the three R's</vt:lpstr>
      <vt:lpstr>削減</vt:lpstr>
      <vt:lpstr>reduce</vt:lpstr>
      <vt:lpstr>再利用</vt:lpstr>
      <vt:lpstr>reuse</vt:lpstr>
      <vt:lpstr>再生利用</vt:lpstr>
      <vt:lpstr>recycle</vt:lpstr>
      <vt:lpstr>～にじれったく思う</vt:lpstr>
      <vt:lpstr>be impatient with</vt:lpstr>
      <vt:lpstr>長い間</vt:lpstr>
      <vt:lpstr>for a long time</vt:lpstr>
      <vt:lpstr>～を声を大にして言う</vt:lpstr>
      <vt:lpstr>speak out</vt:lpstr>
      <vt:lpstr>AとBの違いがわかる</vt:lpstr>
      <vt:lpstr>tell the difference between A and B</vt:lpstr>
      <vt:lpstr>人工知能</vt:lpstr>
      <vt:lpstr>artificial intelligences</vt:lpstr>
      <vt:lpstr>地球温暖化</vt:lpstr>
      <vt:lpstr>global warming</vt:lpstr>
      <vt:lpstr>自動運転の車</vt:lpstr>
      <vt:lpstr>a driverless car</vt:lpstr>
      <vt:lpstr>～を心に留めておく</vt:lpstr>
      <vt:lpstr>keep in mind</vt:lpstr>
      <vt:lpstr>お皿に食べ物を残す</vt:lpstr>
      <vt:lpstr>leave food on my plate</vt:lpstr>
      <vt:lpstr>～についてどう思いますか</vt:lpstr>
      <vt:lpstr>What do you think of ～?</vt:lpstr>
      <vt:lpstr>～を最大限に活かす</vt:lpstr>
      <vt:lpstr>make the most of </vt:lpstr>
      <vt:lpstr>異なる用途で</vt:lpstr>
      <vt:lpstr>in different ways</vt:lpstr>
      <vt:lpstr>日本の伝統的な相撲</vt:lpstr>
      <vt:lpstr>a traditional Japanese sumo contest</vt:lpstr>
      <vt:lpstr>～に対処する</vt:lpstr>
      <vt:lpstr>deal with</vt:lpstr>
      <vt:lpstr>江戸時代の人たち</vt:lpstr>
      <vt:lpstr>people in the Edo period</vt:lpstr>
      <vt:lpstr>～を捨てる</vt:lpstr>
      <vt:lpstr>throw away</vt:lpstr>
      <vt:lpstr>AIが怖い</vt:lpstr>
      <vt:lpstr> be afraid of AI</vt:lpstr>
      <vt:lpstr>人工知能</vt:lpstr>
      <vt:lpstr>artificial intelligence</vt:lpstr>
      <vt:lpstr>～を頼りにする</vt:lpstr>
      <vt:lpstr>rely on</vt:lpstr>
      <vt:lpstr>ゴミを分別する</vt:lpstr>
      <vt:lpstr>separate garbage</vt:lpstr>
      <vt:lpstr>～に関心がある</vt:lpstr>
      <vt:lpstr>care about</vt:lpstr>
      <vt:lpstr>～の不足</vt:lpstr>
      <vt:lpstr>a shortage of</vt:lpstr>
      <vt:lpstr>～と比較すると</vt:lpstr>
      <vt:lpstr>compared with</vt:lpstr>
      <vt:lpstr>～に気をつける</vt:lpstr>
      <vt:lpstr>be careful of</vt:lpstr>
      <vt:lpstr>お年寄り</vt:lpstr>
      <vt:lpstr>elderly people</vt:lpstr>
      <vt:lpstr>どうにか～する</vt:lpstr>
      <vt:lpstr>manage to do </vt:lpstr>
      <vt:lpstr>グルメテーブルかけ</vt:lpstr>
      <vt:lpstr>The Gourmet Table Cloth</vt:lpstr>
      <vt:lpstr>ドラえもんの道具</vt:lpstr>
      <vt:lpstr>Doraemon's gadget</vt:lpstr>
      <vt:lpstr>どこでもドア</vt:lpstr>
      <vt:lpstr>Anywhere Door</vt:lpstr>
      <vt:lpstr>段ボール箱</vt:lpstr>
      <vt:lpstr>cardboard box</vt:lpstr>
      <vt:lpstr>エコ活動</vt:lpstr>
      <vt:lpstr>eco-activities</vt:lpstr>
      <vt:lpstr>どのようなエコ活動を</vt:lpstr>
      <vt:lpstr>What kinds of eco-activities</vt:lpstr>
      <vt:lpstr>もったいない</vt:lpstr>
      <vt:lpstr>a waste</vt:lpstr>
      <vt:lpstr>銀行の受付係</vt:lpstr>
      <vt:lpstr>a receptionist in a bank</vt:lpstr>
      <vt:lpstr>ホテルのフロントに</vt:lpstr>
      <vt:lpstr>at the front desk of the hotel</vt:lpstr>
      <vt:lpstr>日常のゴミを減らす</vt:lpstr>
      <vt:lpstr>reduce daily garbage</vt:lpstr>
      <vt:lpstr>人間</vt:lpstr>
      <vt:lpstr>human beings</vt:lpstr>
      <vt:lpstr>節水する</vt:lpstr>
      <vt:lpstr>save water</vt:lpstr>
      <vt:lpstr>部屋の温度</vt:lpstr>
      <vt:lpstr>the temperature of a room</vt:lpstr>
      <vt:lpstr>～の温度を調整する</vt:lpstr>
      <vt:lpstr>adjust the temperature of</vt:lpstr>
      <vt:lpstr>恥ずかしい思いをする</vt:lpstr>
      <vt:lpstr>feel embarrassed</vt:lpstr>
      <vt:lpstr>～をとめる、消す</vt:lpstr>
      <vt:lpstr>turn off</vt:lpstr>
      <vt:lpstr>～に当てはまる</vt:lpstr>
      <vt:lpstr>be true of</vt:lpstr>
      <vt:lpstr>節電をする</vt:lpstr>
      <vt:lpstr>save electricity</vt:lpstr>
      <vt:lpstr>私のベースギター</vt:lpstr>
      <vt:lpstr>my bass guitar</vt:lpstr>
      <vt:lpstr>～の使い方を間違える</vt:lpstr>
      <vt:lpstr>use ～ in the wrong way</vt:lpstr>
      <vt:lpstr>～とうまくやっていく</vt:lpstr>
      <vt:lpstr>get along well with</vt:lpstr>
      <vt:lpstr>将来</vt:lpstr>
      <vt:lpstr>in the future</vt:lpstr>
      <vt:lpstr>古着</vt:lpstr>
      <vt:lpstr>old clothes</vt:lpstr>
      <vt:lpstr>～を怖がる</vt:lpstr>
      <vt:lpstr>be scared of</vt:lpstr>
      <vt:lpstr>災害時に</vt:lpstr>
      <vt:lpstr>in natural disasters</vt:lpstr>
      <vt:lpstr>ペットボトル</vt:lpstr>
      <vt:lpstr>a PET bottle</vt:lpstr>
      <vt:lpstr>～を利用する</vt:lpstr>
      <vt:lpstr>make use of</vt:lpstr>
      <vt:lpstr>～から逃げ出す</vt:lpstr>
      <vt:lpstr>run away from</vt:lpstr>
      <vt:lpstr>持続可能な社会</vt:lpstr>
      <vt:lpstr>a sustainable society</vt:lpstr>
      <vt:lpstr>人々の暮らし</vt:lpstr>
      <vt:lpstr>the life of people</vt:lpstr>
      <vt:lpstr>実現する</vt:lpstr>
      <vt:lpstr>come true</vt:lpstr>
      <vt:lpstr>もしもボックス</vt:lpstr>
      <vt:lpstr>What-If Phone Box</vt:lpstr>
      <vt:lpstr>～ということを知ってびっくりする</vt:lpstr>
      <vt:lpstr>be surprised to know that ～</vt:lpstr>
      <vt:lpstr>糞</vt:lpstr>
      <vt:lpstr>human waste</vt:lpstr>
      <vt:lpstr>交通渋滞</vt:lpstr>
      <vt:lpstr>traffic jam</vt:lpstr>
      <vt:lpstr>人の知能</vt:lpstr>
      <vt:lpstr>human intelligence</vt:lpstr>
      <vt:lpstr>自分の心の弱さに打ち勝つ</vt:lpstr>
      <vt:lpstr>overcome my mental weakness</vt:lpstr>
      <vt:lpstr>社会に貢献する</vt:lpstr>
      <vt:lpstr>make a contribution to society</vt:lpstr>
      <vt:lpstr>～の模範になる</vt:lpstr>
      <vt:lpstr>become a good example of</vt:lpstr>
      <vt:lpstr>プロに転向する</vt:lpstr>
      <vt:lpstr>turn professional</vt:lpstr>
      <vt:lpstr>夢や希望を実現するように子供たちを励ます</vt:lpstr>
      <vt:lpstr>inspire children to realize their hopes and dreams</vt:lpstr>
      <vt:lpstr>ゴミを持ち帰る</vt:lpstr>
      <vt:lpstr>take their trash home with them</vt:lpstr>
      <vt:lpstr>誇りと責任感持って仕事をする</vt:lpstr>
      <vt:lpstr>work with pride and responsibility</vt:lpstr>
      <vt:lpstr>この間の大会で</vt:lpstr>
      <vt:lpstr>in the game the other day</vt:lpstr>
      <vt:lpstr>彼の心の強さ</vt:lpstr>
      <vt:lpstr>his strength of mind</vt:lpstr>
      <vt:lpstr>テニスラケットの素振りの練習をする</vt:lpstr>
      <vt:lpstr>practice swinging a tennis racket</vt:lpstr>
      <vt:lpstr>オリンピックの出場権を得る</vt:lpstr>
      <vt:lpstr>win an Olympic berth</vt:lpstr>
      <vt:lpstr>元プロ野球選手</vt:lpstr>
      <vt:lpstr>a former professional baseball player</vt:lpstr>
      <vt:lpstr>それはSNSで使われる</vt:lpstr>
      <vt:lpstr>It is used on social media.</vt:lpstr>
      <vt:lpstr>スランプから抜け出す</vt:lpstr>
      <vt:lpstr>get out of his slum</vt:lpstr>
      <vt:lpstr>プレーし続ける</vt:lpstr>
      <vt:lpstr>continue to play</vt:lpstr>
      <vt:lpstr>ぜひ彼の試合を見に見に来て下さい。</vt:lpstr>
      <vt:lpstr>You should come and see his game.</vt:lpstr>
      <vt:lpstr>奇跡的なパフォーマンスを生む</vt:lpstr>
      <vt:lpstr>produce a miraculous performance</vt:lpstr>
      <vt:lpstr>努力する</vt:lpstr>
      <vt:lpstr>make an effort</vt:lpstr>
      <vt:lpstr>あきらめないで</vt:lpstr>
      <vt:lpstr>without giving up</vt:lpstr>
      <vt:lpstr>グランドスラムを達成する</vt:lpstr>
      <vt:lpstr>complete a grand slam</vt:lpstr>
      <vt:lpstr>パラリンピックに出場する</vt:lpstr>
      <vt:lpstr>participate in the Paralympics</vt:lpstr>
      <vt:lpstr>今日の自分は昨日の自分とは違う。</vt:lpstr>
      <vt:lpstr>What I am today is not what I was yesterday.</vt:lpstr>
      <vt:lpstr>他人のことを思いやる</vt:lpstr>
      <vt:lpstr>be considerate of others</vt:lpstr>
      <vt:lpstr>新しい自分に生まれ変わる。</vt:lpstr>
      <vt:lpstr>I am reborn.</vt:lpstr>
      <vt:lpstr>必修科目</vt:lpstr>
      <vt:lpstr>a compulsory subject</vt:lpstr>
      <vt:lpstr>テッセイの人たちのような心構えで</vt:lpstr>
      <vt:lpstr>with the same mental attitude of Tessei employees</vt:lpstr>
      <vt:lpstr>パラリンピックで優勝する</vt:lpstr>
      <vt:lpstr>win at the Paralympics</vt:lpstr>
      <vt:lpstr>このような差別をなくす</vt:lpstr>
      <vt:lpstr>eliminate this kind of discrimination</vt:lpstr>
      <vt:lpstr>友達はお金では買えない。</vt:lpstr>
      <vt:lpstr>You cannot buy friends with money.</vt:lpstr>
      <vt:lpstr>トーナメント大会で力を発揮する</vt:lpstr>
      <vt:lpstr>play his best in the tournament</vt:lpstr>
      <vt:lpstr>今後の活躍に期待したいです。</vt:lpstr>
      <vt:lpstr>I hope you have great success in your future.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English to Japanese</dc:title>
  <dc:creator>日臺 滋之</dc:creator>
  <cp:lastModifiedBy>日臺 滋之</cp:lastModifiedBy>
  <cp:revision>2</cp:revision>
  <dcterms:created xsi:type="dcterms:W3CDTF">2019-10-22T09:41:37Z</dcterms:created>
  <dcterms:modified xsi:type="dcterms:W3CDTF">2019-10-22T09:48:16Z</dcterms:modified>
</cp:coreProperties>
</file>